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Beautifully Delicious Sans" charset="1" panose="00000507000000000000"/>
      <p:regular r:id="rId16"/>
    </p:embeddedFont>
    <p:embeddedFont>
      <p:font typeface="Beautifully Delicious Sans Bold" charset="1" panose="00000807000000000000"/>
      <p:regular r:id="rId17"/>
    </p:embeddedFont>
    <p:embeddedFont>
      <p:font typeface="Beautifully Delicious Sans Thin" charset="1" panose="00000207000000000000"/>
      <p:regular r:id="rId18"/>
    </p:embeddedFont>
    <p:embeddedFont>
      <p:font typeface="Beautifully Delicious Sans Heavy" charset="1" panose="00000A07000000000000"/>
      <p:regular r:id="rId19"/>
    </p:embeddedFont>
    <p:embeddedFont>
      <p:font typeface="Zen Loop" charset="1" panose="00000000000000000000"/>
      <p:regular r:id="rId20"/>
    </p:embeddedFont>
    <p:embeddedFont>
      <p:font typeface="Zen Loop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05748" y="0"/>
            <a:ext cx="14347952" cy="10287000"/>
          </a:xfrm>
          <a:custGeom>
            <a:avLst/>
            <a:gdLst/>
            <a:ahLst/>
            <a:cxnLst/>
            <a:rect r="r" b="b" t="t" l="l"/>
            <a:pathLst>
              <a:path h="10287000" w="14347952">
                <a:moveTo>
                  <a:pt x="0" y="0"/>
                </a:moveTo>
                <a:lnTo>
                  <a:pt x="14347952" y="0"/>
                </a:lnTo>
                <a:lnTo>
                  <a:pt x="143479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34" t="0" r="-1062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5554738" y="-592509"/>
            <a:ext cx="13450482" cy="13450482"/>
          </a:xfrm>
          <a:custGeom>
            <a:avLst/>
            <a:gdLst/>
            <a:ahLst/>
            <a:cxnLst/>
            <a:rect r="r" b="b" t="t" l="l"/>
            <a:pathLst>
              <a:path h="13450482" w="13450482">
                <a:moveTo>
                  <a:pt x="0" y="0"/>
                </a:moveTo>
                <a:lnTo>
                  <a:pt x="13450482" y="0"/>
                </a:lnTo>
                <a:lnTo>
                  <a:pt x="13450482" y="13450482"/>
                </a:lnTo>
                <a:lnTo>
                  <a:pt x="0" y="13450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8162" y="4886929"/>
            <a:ext cx="2509784" cy="2509784"/>
          </a:xfrm>
          <a:custGeom>
            <a:avLst/>
            <a:gdLst/>
            <a:ahLst/>
            <a:cxnLst/>
            <a:rect r="r" b="b" t="t" l="l"/>
            <a:pathLst>
              <a:path h="2509784" w="2509784">
                <a:moveTo>
                  <a:pt x="0" y="0"/>
                </a:moveTo>
                <a:lnTo>
                  <a:pt x="2509784" y="0"/>
                </a:lnTo>
                <a:lnTo>
                  <a:pt x="2509784" y="2509784"/>
                </a:lnTo>
                <a:lnTo>
                  <a:pt x="0" y="2509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21620" y="-10474176"/>
            <a:ext cx="25389360" cy="39464952"/>
          </a:xfrm>
          <a:custGeom>
            <a:avLst/>
            <a:gdLst/>
            <a:ahLst/>
            <a:cxnLst/>
            <a:rect r="r" b="b" t="t" l="l"/>
            <a:pathLst>
              <a:path h="39464952" w="25389360">
                <a:moveTo>
                  <a:pt x="0" y="0"/>
                </a:moveTo>
                <a:lnTo>
                  <a:pt x="25389361" y="0"/>
                </a:lnTo>
                <a:lnTo>
                  <a:pt x="25389361" y="39464952"/>
                </a:lnTo>
                <a:lnTo>
                  <a:pt x="0" y="3946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543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71110" y="3149743"/>
            <a:ext cx="897118" cy="3987515"/>
            <a:chOff x="0" y="0"/>
            <a:chExt cx="1196157" cy="531668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49248" y="0"/>
              <a:ext cx="905937" cy="4004240"/>
              <a:chOff x="0" y="0"/>
              <a:chExt cx="178950" cy="7909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8950" cy="790961"/>
              </a:xfrm>
              <a:custGeom>
                <a:avLst/>
                <a:gdLst/>
                <a:ahLst/>
                <a:cxnLst/>
                <a:rect r="r" b="b" t="t" l="l"/>
                <a:pathLst>
                  <a:path h="790961" w="178950">
                    <a:moveTo>
                      <a:pt x="89475" y="0"/>
                    </a:moveTo>
                    <a:lnTo>
                      <a:pt x="89475" y="0"/>
                    </a:lnTo>
                    <a:cubicBezTo>
                      <a:pt x="113206" y="0"/>
                      <a:pt x="135964" y="9427"/>
                      <a:pt x="152744" y="26207"/>
                    </a:cubicBezTo>
                    <a:cubicBezTo>
                      <a:pt x="169524" y="42987"/>
                      <a:pt x="178950" y="65745"/>
                      <a:pt x="178950" y="89475"/>
                    </a:cubicBezTo>
                    <a:lnTo>
                      <a:pt x="178950" y="701486"/>
                    </a:lnTo>
                    <a:cubicBezTo>
                      <a:pt x="178950" y="725216"/>
                      <a:pt x="169524" y="747974"/>
                      <a:pt x="152744" y="764754"/>
                    </a:cubicBezTo>
                    <a:cubicBezTo>
                      <a:pt x="135964" y="781534"/>
                      <a:pt x="113206" y="790961"/>
                      <a:pt x="89475" y="790961"/>
                    </a:cubicBezTo>
                    <a:lnTo>
                      <a:pt x="89475" y="790961"/>
                    </a:lnTo>
                    <a:cubicBezTo>
                      <a:pt x="65745" y="790961"/>
                      <a:pt x="42987" y="781534"/>
                      <a:pt x="26207" y="764754"/>
                    </a:cubicBezTo>
                    <a:cubicBezTo>
                      <a:pt x="9427" y="747974"/>
                      <a:pt x="0" y="725216"/>
                      <a:pt x="0" y="701486"/>
                    </a:cubicBezTo>
                    <a:lnTo>
                      <a:pt x="0" y="89475"/>
                    </a:lnTo>
                    <a:cubicBezTo>
                      <a:pt x="0" y="65745"/>
                      <a:pt x="9427" y="42987"/>
                      <a:pt x="26207" y="26207"/>
                    </a:cubicBezTo>
                    <a:cubicBezTo>
                      <a:pt x="42987" y="9427"/>
                      <a:pt x="65745" y="0"/>
                      <a:pt x="89475" y="0"/>
                    </a:cubicBezTo>
                    <a:close/>
                  </a:path>
                </a:pathLst>
              </a:custGeom>
              <a:solidFill>
                <a:srgbClr val="07506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78950" cy="8290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45110" y="1312447"/>
              <a:ext cx="905937" cy="4004240"/>
              <a:chOff x="0" y="0"/>
              <a:chExt cx="178950" cy="79096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8950" cy="790961"/>
              </a:xfrm>
              <a:custGeom>
                <a:avLst/>
                <a:gdLst/>
                <a:ahLst/>
                <a:cxnLst/>
                <a:rect r="r" b="b" t="t" l="l"/>
                <a:pathLst>
                  <a:path h="790961" w="178950">
                    <a:moveTo>
                      <a:pt x="89475" y="0"/>
                    </a:moveTo>
                    <a:lnTo>
                      <a:pt x="89475" y="0"/>
                    </a:lnTo>
                    <a:cubicBezTo>
                      <a:pt x="113206" y="0"/>
                      <a:pt x="135964" y="9427"/>
                      <a:pt x="152744" y="26207"/>
                    </a:cubicBezTo>
                    <a:cubicBezTo>
                      <a:pt x="169524" y="42987"/>
                      <a:pt x="178950" y="65745"/>
                      <a:pt x="178950" y="89475"/>
                    </a:cubicBezTo>
                    <a:lnTo>
                      <a:pt x="178950" y="701486"/>
                    </a:lnTo>
                    <a:cubicBezTo>
                      <a:pt x="178950" y="725216"/>
                      <a:pt x="169524" y="747974"/>
                      <a:pt x="152744" y="764754"/>
                    </a:cubicBezTo>
                    <a:cubicBezTo>
                      <a:pt x="135964" y="781534"/>
                      <a:pt x="113206" y="790961"/>
                      <a:pt x="89475" y="790961"/>
                    </a:cubicBezTo>
                    <a:lnTo>
                      <a:pt x="89475" y="790961"/>
                    </a:lnTo>
                    <a:cubicBezTo>
                      <a:pt x="65745" y="790961"/>
                      <a:pt x="42987" y="781534"/>
                      <a:pt x="26207" y="764754"/>
                    </a:cubicBezTo>
                    <a:cubicBezTo>
                      <a:pt x="9427" y="747974"/>
                      <a:pt x="0" y="725216"/>
                      <a:pt x="0" y="701486"/>
                    </a:cubicBezTo>
                    <a:lnTo>
                      <a:pt x="0" y="89475"/>
                    </a:lnTo>
                    <a:cubicBezTo>
                      <a:pt x="0" y="65745"/>
                      <a:pt x="9427" y="42987"/>
                      <a:pt x="26207" y="26207"/>
                    </a:cubicBezTo>
                    <a:cubicBezTo>
                      <a:pt x="42987" y="9427"/>
                      <a:pt x="65745" y="0"/>
                      <a:pt x="89475" y="0"/>
                    </a:cubicBezTo>
                    <a:close/>
                  </a:path>
                </a:pathLst>
              </a:custGeom>
              <a:solidFill>
                <a:srgbClr val="07506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78950" cy="8290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627864"/>
              <a:ext cx="1196157" cy="4114800"/>
              <a:chOff x="0" y="0"/>
              <a:chExt cx="236278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362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36278">
                    <a:moveTo>
                      <a:pt x="118139" y="0"/>
                    </a:moveTo>
                    <a:lnTo>
                      <a:pt x="118139" y="0"/>
                    </a:lnTo>
                    <a:cubicBezTo>
                      <a:pt x="183385" y="0"/>
                      <a:pt x="236278" y="52893"/>
                      <a:pt x="236278" y="118139"/>
                    </a:cubicBezTo>
                    <a:lnTo>
                      <a:pt x="236278" y="694661"/>
                    </a:lnTo>
                    <a:cubicBezTo>
                      <a:pt x="236278" y="759907"/>
                      <a:pt x="183385" y="812800"/>
                      <a:pt x="118139" y="812800"/>
                    </a:cubicBezTo>
                    <a:lnTo>
                      <a:pt x="118139" y="812800"/>
                    </a:lnTo>
                    <a:cubicBezTo>
                      <a:pt x="52893" y="812800"/>
                      <a:pt x="0" y="759907"/>
                      <a:pt x="0" y="694661"/>
                    </a:cubicBezTo>
                    <a:lnTo>
                      <a:pt x="0" y="118139"/>
                    </a:lnTo>
                    <a:cubicBezTo>
                      <a:pt x="0" y="52893"/>
                      <a:pt x="52893" y="0"/>
                      <a:pt x="11813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36278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00003" y="742159"/>
              <a:ext cx="1004427" cy="3886209"/>
              <a:chOff x="0" y="0"/>
              <a:chExt cx="198405" cy="76764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98405" cy="767646"/>
              </a:xfrm>
              <a:custGeom>
                <a:avLst/>
                <a:gdLst/>
                <a:ahLst/>
                <a:cxnLst/>
                <a:rect r="r" b="b" t="t" l="l"/>
                <a:pathLst>
                  <a:path h="767646" w="198405">
                    <a:moveTo>
                      <a:pt x="99203" y="0"/>
                    </a:moveTo>
                    <a:lnTo>
                      <a:pt x="99203" y="0"/>
                    </a:lnTo>
                    <a:cubicBezTo>
                      <a:pt x="153991" y="0"/>
                      <a:pt x="198405" y="44415"/>
                      <a:pt x="198405" y="99203"/>
                    </a:cubicBezTo>
                    <a:lnTo>
                      <a:pt x="198405" y="668444"/>
                    </a:lnTo>
                    <a:cubicBezTo>
                      <a:pt x="198405" y="723232"/>
                      <a:pt x="153991" y="767646"/>
                      <a:pt x="99203" y="767646"/>
                    </a:cubicBezTo>
                    <a:lnTo>
                      <a:pt x="99203" y="767646"/>
                    </a:lnTo>
                    <a:cubicBezTo>
                      <a:pt x="44415" y="767646"/>
                      <a:pt x="0" y="723232"/>
                      <a:pt x="0" y="668444"/>
                    </a:cubicBezTo>
                    <a:lnTo>
                      <a:pt x="0" y="99203"/>
                    </a:lnTo>
                    <a:cubicBezTo>
                      <a:pt x="0" y="44415"/>
                      <a:pt x="44415" y="0"/>
                      <a:pt x="99203" y="0"/>
                    </a:cubicBezTo>
                    <a:close/>
                  </a:path>
                </a:pathLst>
              </a:custGeom>
              <a:solidFill>
                <a:srgbClr val="017B7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98405" cy="8057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3560030" y="5873094"/>
            <a:ext cx="519277" cy="51927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9341" y="1434052"/>
            <a:ext cx="4757240" cy="778712"/>
            <a:chOff x="0" y="0"/>
            <a:chExt cx="6342986" cy="103828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85725"/>
              <a:ext cx="5756206" cy="100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67"/>
                </a:lnSpc>
                <a:spcBef>
                  <a:spcPct val="0"/>
                </a:spcBef>
              </a:pPr>
              <a:r>
                <a:rPr lang="en-US" sz="4619">
                  <a:solidFill>
                    <a:srgbClr val="D9D9D9"/>
                  </a:solidFill>
                  <a:latin typeface="Beautifully Delicious Sans"/>
                </a:rPr>
                <a:t>Now Playing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756206" y="16811"/>
              <a:ext cx="586780" cy="1021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67"/>
                </a:lnSpc>
                <a:spcBef>
                  <a:spcPct val="0"/>
                </a:spcBef>
              </a:pPr>
              <a:r>
                <a:rPr lang="en-US" sz="4619">
                  <a:solidFill>
                    <a:srgbClr val="03CDBA"/>
                  </a:solidFill>
                  <a:latin typeface="Beautifully Delicious Sans"/>
                </a:rPr>
                <a:t>...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102579" y="3158959"/>
            <a:ext cx="1380476" cy="122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21"/>
              </a:lnSpc>
              <a:spcBef>
                <a:spcPct val="0"/>
              </a:spcBef>
            </a:pPr>
            <a:r>
              <a:rPr lang="en-US" sz="7158">
                <a:solidFill>
                  <a:srgbClr val="D9D9D9"/>
                </a:solidFill>
                <a:latin typeface="Zen Loop"/>
              </a:rPr>
              <a:t>Seven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95245" y="4114886"/>
            <a:ext cx="1629527" cy="47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3"/>
              </a:lnSpc>
              <a:spcBef>
                <a:spcPct val="0"/>
              </a:spcBef>
            </a:pPr>
            <a:r>
              <a:rPr lang="en-US" sz="2780">
                <a:solidFill>
                  <a:srgbClr val="D9D9D9"/>
                </a:solidFill>
                <a:latin typeface="Zen Loop"/>
              </a:rPr>
              <a:t>Sjava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13898" y="3896025"/>
            <a:ext cx="1084741" cy="31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1"/>
              </a:lnSpc>
              <a:spcBef>
                <a:spcPct val="0"/>
              </a:spcBef>
            </a:pPr>
            <a:r>
              <a:rPr lang="en-US" sz="1851">
                <a:solidFill>
                  <a:srgbClr val="03CDBA"/>
                </a:solidFill>
                <a:latin typeface="Zen Loop"/>
              </a:rPr>
              <a:t>by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9187" y="1399219"/>
            <a:ext cx="4317155" cy="77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7"/>
              </a:lnSpc>
              <a:spcBef>
                <a:spcPct val="0"/>
              </a:spcBef>
            </a:pPr>
            <a:r>
              <a:rPr lang="en-US" sz="4619">
                <a:solidFill>
                  <a:srgbClr val="D9D9D9"/>
                </a:solidFill>
                <a:latin typeface="Beautifully Delicious Sans"/>
              </a:rPr>
              <a:t>The Band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16257" y="1386778"/>
            <a:ext cx="440085" cy="78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7"/>
              </a:lnSpc>
              <a:spcBef>
                <a:spcPct val="0"/>
              </a:spcBef>
            </a:pPr>
            <a:r>
              <a:rPr lang="en-US" sz="4619">
                <a:solidFill>
                  <a:srgbClr val="03CDBA"/>
                </a:solidFill>
                <a:latin typeface="Beautifully Delicious Sans"/>
              </a:rPr>
              <a:t>...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18405" y="4414815"/>
            <a:ext cx="1629527" cy="47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3"/>
              </a:lnSpc>
              <a:spcBef>
                <a:spcPct val="0"/>
              </a:spcBef>
            </a:pPr>
            <a:r>
              <a:rPr lang="en-US" sz="2780">
                <a:solidFill>
                  <a:srgbClr val="D9D9D9"/>
                </a:solidFill>
                <a:latin typeface="Zen Loop"/>
              </a:rPr>
              <a:t>73%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6912" y="1434403"/>
            <a:ext cx="1002986" cy="29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03CDBA"/>
                </a:solidFill>
                <a:latin typeface="Zen Loop"/>
              </a:rPr>
              <a:t>Information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18405" y="3259956"/>
            <a:ext cx="916910" cy="164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03CDBA"/>
                </a:solidFill>
                <a:latin typeface="Beautifully Delicious Sans"/>
              </a:rPr>
              <a:t>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20551" y="4979713"/>
            <a:ext cx="1629527" cy="47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3"/>
              </a:lnSpc>
              <a:spcBef>
                <a:spcPct val="0"/>
              </a:spcBef>
            </a:pPr>
            <a:r>
              <a:rPr lang="en-US" sz="2780">
                <a:solidFill>
                  <a:srgbClr val="D9D9D9"/>
                </a:solidFill>
                <a:latin typeface="Zen Loop"/>
              </a:rPr>
              <a:t>Active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18405" y="3846565"/>
            <a:ext cx="916910" cy="164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03CDBA"/>
                </a:solidFill>
                <a:latin typeface="Beautifully Delicious Sans"/>
              </a:rPr>
              <a:t>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050331" y="1395952"/>
            <a:ext cx="1002986" cy="29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6"/>
              </a:lnSpc>
              <a:spcBef>
                <a:spcPct val="0"/>
              </a:spcBef>
            </a:pPr>
            <a:r>
              <a:rPr lang="en-US" sz="1711">
                <a:solidFill>
                  <a:srgbClr val="03CDBA"/>
                </a:solidFill>
                <a:latin typeface="Zen Loop"/>
              </a:rPr>
              <a:t>Song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DAGBSdeoOaE</dc:identifier>
  <dcterms:modified xsi:type="dcterms:W3CDTF">2011-08-01T06:04:30Z</dcterms:modified>
  <cp:revision>1</cp:revision>
  <dc:title>Pulse app</dc:title>
</cp:coreProperties>
</file>